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0" r:id="rId3"/>
    <p:sldId id="265" r:id="rId4"/>
    <p:sldId id="258" r:id="rId5"/>
    <p:sldId id="257" r:id="rId6"/>
    <p:sldId id="259" r:id="rId7"/>
    <p:sldId id="262" r:id="rId8"/>
    <p:sldId id="263" r:id="rId9"/>
    <p:sldId id="264" r:id="rId10"/>
    <p:sldId id="261" r:id="rId11"/>
    <p:sldId id="266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BCBF4-B501-445A-BC5A-C3F211B2A6B1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99A47-E6C7-496A-8216-42F46EEB6F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3401B-6A87-4D8A-8A81-FDBB326CA326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B3388-DEC2-4588-BDC8-0E9EC40DA2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786B5-5EAA-4232-A8A3-203A9A5376A2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7B6AE-F7D9-4332-8DE1-859D3AA67F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2390E-3E14-4152-95C6-F7B4F5B51043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3A833-E4A1-472B-BDDC-52FEFEAF69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C4F6C-8C13-41F2-A55E-9A3BF5E5FA7E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F9871-EF3D-44DD-8C26-E2DC0E5B9B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17D8E-A150-454E-ADD8-961D94A5785D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63D87-6D5F-4692-B284-1662617BB5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1615D-892C-4C94-8B38-E73329A75E2A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DBD70-6469-4BE9-A2F6-967AA80AF4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B3BB6-8391-45A6-B0D5-A0E98E5537D6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FA264-7A3A-4426-8523-BCB984CD96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69BFC-1379-4E64-A9A8-19E8458CF5B7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A29F-DC06-4EC2-9A06-28EDB158F9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1B4BE-C873-4751-B811-1C157F039633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5FC03-2570-4101-BE45-625878B23E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7DEFC-FA1C-44F3-9C02-D9AEEAF0C5FF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AE9E-57CF-4B5C-9B0F-9FEB7D1C71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0252DA-5376-4151-8E94-04A7974AD6DB}" type="datetimeFigureOut">
              <a:rPr lang="en-GB"/>
              <a:pPr>
                <a:defRPr/>
              </a:pPr>
              <a:t>08/04/2015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BB4D08-DCBB-40CE-96C8-FFF5932AFB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996015" y="4581128"/>
            <a:ext cx="6844229" cy="1296144"/>
          </a:xfrm>
        </p:spPr>
        <p:txBody>
          <a:bodyPr/>
          <a:lstStyle/>
          <a:p>
            <a:pPr eaLnBrk="1" hangingPunct="1"/>
            <a:r>
              <a:rPr lang="en-GB" dirty="0" smtClean="0"/>
              <a:t>Lesson </a:t>
            </a:r>
            <a:r>
              <a:rPr lang="en-GB" dirty="0" smtClean="0"/>
              <a:t>7</a:t>
            </a:r>
            <a:endParaRPr lang="en-GB" dirty="0" smtClean="0"/>
          </a:p>
        </p:txBody>
      </p:sp>
      <p:pic>
        <p:nvPicPr>
          <p:cNvPr id="1026" name="Picture 2" descr="Z:\BGMP\Logos and Images\Branding and design\Branding\Logo Suite\BGMP_logo\BGMP_logo-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05" y="1484784"/>
            <a:ext cx="3600450" cy="29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17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468313" y="476250"/>
            <a:ext cx="8135937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>
                <a:latin typeface="Calibri" pitchFamily="34" charset="0"/>
              </a:rPr>
              <a:t>Final Challenge</a:t>
            </a:r>
          </a:p>
          <a:p>
            <a:endParaRPr lang="en-GB" sz="2800">
              <a:latin typeface="Calibri" pitchFamily="34" charset="0"/>
            </a:endParaRPr>
          </a:p>
          <a:p>
            <a:r>
              <a:rPr lang="en-GB" sz="2800">
                <a:latin typeface="Calibri" pitchFamily="34" charset="0"/>
              </a:rPr>
              <a:t>Design your own memorial for the Bethnal Green tube disaster. It can be a written dedication to be displayed, a 3-D memorial, a picture with words… just keep in mind what happened to make the memorial relevant and appropriate.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3825"/>
            <a:ext cx="5602287" cy="66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5940425" y="333375"/>
            <a:ext cx="280828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Audio clip 8</a:t>
            </a:r>
          </a:p>
          <a:p>
            <a:endParaRPr lang="en-GB" sz="3600">
              <a:latin typeface="Calibri" pitchFamily="34" charset="0"/>
            </a:endParaRPr>
          </a:p>
          <a:p>
            <a:r>
              <a:rPr lang="en-GB" sz="3600">
                <a:latin typeface="Calibri" pitchFamily="34" charset="0"/>
              </a:rPr>
              <a:t>The final words go to….</a:t>
            </a:r>
          </a:p>
          <a:p>
            <a:endParaRPr lang="en-GB" sz="3600">
              <a:latin typeface="Calibri" pitchFamily="34" charset="0"/>
            </a:endParaRPr>
          </a:p>
          <a:p>
            <a:r>
              <a:rPr lang="en-GB" sz="3600">
                <a:latin typeface="Calibri" pitchFamily="34" charset="0"/>
              </a:rPr>
              <a:t>Charlotte Ellen Spicer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How is the disaster being remembered?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700" smtClean="0">
                <a:solidFill>
                  <a:srgbClr val="252525"/>
                </a:solidFill>
                <a:latin typeface="Verdana" pitchFamily="34" charset="0"/>
              </a:rPr>
              <a:t>Until now the event has been very simply memorialised on a small plaque in the Bethnal Green underground station but, following a campaign by survivors and relatives, money has been raised for the erection of the first phase of a substantial site of remembrance next to the station.</a:t>
            </a:r>
          </a:p>
          <a:p>
            <a:pPr eaLnBrk="1" hangingPunct="1">
              <a:lnSpc>
                <a:spcPct val="80000"/>
              </a:lnSpc>
            </a:pPr>
            <a:r>
              <a:rPr lang="en-GB" sz="2700" smtClean="0">
                <a:solidFill>
                  <a:srgbClr val="252525"/>
                </a:solidFill>
                <a:latin typeface="Verdana" pitchFamily="34" charset="0"/>
              </a:rPr>
              <a:t>The memorial design is architecturally and artistically striking and will be a prominent feature on the Bethnal Green landscape for years to come.</a:t>
            </a:r>
            <a:endParaRPr lang="en-GB" sz="2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6050"/>
            <a:ext cx="7777163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323850" y="5084763"/>
            <a:ext cx="8064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Audio clip 7</a:t>
            </a:r>
          </a:p>
          <a:p>
            <a:endParaRPr lang="en-GB">
              <a:latin typeface="Calibri" pitchFamily="34" charset="0"/>
            </a:endParaRPr>
          </a:p>
          <a:p>
            <a:r>
              <a:rPr lang="en-GB">
                <a:latin typeface="Calibri" pitchFamily="34" charset="0"/>
              </a:rPr>
              <a:t>Tommy Walsh – patron of the Stairway to Heaven charity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46355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979738"/>
            <a:ext cx="4729162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395288" y="3860800"/>
            <a:ext cx="36004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400">
                <a:latin typeface="Calibri" pitchFamily="34" charset="0"/>
              </a:rPr>
              <a:t>Bethnal Green Memorial as it currently looks.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76250"/>
            <a:ext cx="7326313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23850" y="4437063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latin typeface="Calibri" pitchFamily="34" charset="0"/>
              </a:rPr>
              <a:t>Artist’s impression of the proposed memorial. The Stairway to Heaven Memorial Charity are currently trying to raise an extra £50,000 to finish the staircase.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" y="476250"/>
            <a:ext cx="73279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611188" y="4437063"/>
            <a:ext cx="79216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GB" sz="2800">
                <a:latin typeface="Calibri" pitchFamily="34" charset="0"/>
              </a:rPr>
              <a:t>–   What do you think about the design?</a:t>
            </a:r>
          </a:p>
          <a:p>
            <a:pPr marL="457200" indent="-457200"/>
            <a:r>
              <a:rPr lang="en-GB" sz="2800">
                <a:latin typeface="Calibri" pitchFamily="34" charset="0"/>
              </a:rPr>
              <a:t>–   Why do you think this design was chosen? </a:t>
            </a:r>
          </a:p>
          <a:p>
            <a:pPr marL="457200" indent="-457200"/>
            <a:r>
              <a:rPr lang="en-GB" sz="2800">
                <a:latin typeface="Calibri" pitchFamily="34" charset="0"/>
              </a:rPr>
              <a:t>–   Using what you know of the disaster, what sort of a design would you have made?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33375"/>
            <a:ext cx="76327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611188" y="5732463"/>
            <a:ext cx="3673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Memorial for victims of a bomb attack on the Underground.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289425"/>
            <a:ext cx="3865562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5775" y="231775"/>
            <a:ext cx="6096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4211638" y="4581525"/>
            <a:ext cx="446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Memorial to the 116 children and 28 adults who died in the Aberfan disaster.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624205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4797425"/>
            <a:ext cx="2808287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250825" y="5157788"/>
            <a:ext cx="561657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latin typeface="Calibri" pitchFamily="34" charset="0"/>
              </a:rPr>
              <a:t>Memorial to the 96 people who died in the Hillsborough disaster.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266</Words>
  <Application>Microsoft Office PowerPoint</Application>
  <PresentationFormat>On-screen Show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Lesson 7</vt:lpstr>
      <vt:lpstr>How is the disaster being remembered?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</dc:creator>
  <cp:lastModifiedBy>Toby</cp:lastModifiedBy>
  <cp:revision>14</cp:revision>
  <dcterms:created xsi:type="dcterms:W3CDTF">2015-02-18T12:59:18Z</dcterms:created>
  <dcterms:modified xsi:type="dcterms:W3CDTF">2015-04-08T15:31:28Z</dcterms:modified>
</cp:coreProperties>
</file>